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6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E09CD-A40E-EC5F-4C3A-E56CC93DAB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B496DF-8867-86E3-70AE-63C061AA27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F3D8A-EAA2-C332-5679-045C80FEC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34BC0-5A30-E0DD-48E5-F0BB09AE2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F01A1-B720-A444-8D88-77BDDA963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2889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673E-5324-B96B-FE8A-E09025113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CD19C-ABDA-EB1E-3461-A5161F939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3473D-512F-8694-FDEB-9FAB33CE8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B74B3-A267-2AA3-5124-B7B94A1F6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1FE1D-ADBC-A49B-FFAD-499209A5F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7149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2367BC-BA9B-23CC-B2B7-8A56FC824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E41D63-AF81-9689-1210-C5ADD7A0FD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FC7F6-1F7A-E85D-F9C5-9EB730B71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6A996-A5AF-835D-C967-C90D1790E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7C1FD-5577-6BE5-3282-60F1A12CF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656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C3EA9-7217-57D1-1EA0-79760A06F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9D39F-E8C3-5853-A875-3248E5DBCA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1C306-FF48-4F5D-ADEA-8315C1E5A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D388B-11A0-AE8A-A693-A218597E3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414EB-0B6C-6043-2CA7-094B9F57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6700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1A4B8-49F6-0AEB-E75C-19322F07A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1C9C8-E0AF-2F1D-6B46-7022D834E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4F2AE-25BE-1767-3C70-0751A93E3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84DC5-9848-D098-ECF6-599F3204C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E9AB0-B126-5558-37D5-C129305ED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886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6B5A1-CF55-BCF5-C590-F20A48363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CC6AF-3656-BDCA-F7AE-B3A43F24CE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6F7708-11A7-9759-5E17-222DCA753D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B4583-C2E7-DFE7-14B3-C6C090BEC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A9212C-4106-ED3F-F316-6315EF98C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02A844-8D9B-42AB-1951-4EDB6640C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83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0FB91-03A6-ECC0-FABB-3B5DDF63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516013-B7FF-B301-82EC-F9768F345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7A71A3-14D7-ED35-BB79-0773E79B6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3A9AF9-EA95-BCCF-8E6F-4C752402B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473CD4-D315-D90A-E22F-3EBC41B96F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FAC4F5-192A-3E18-9078-E4B59D59D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501FB5-340F-1F49-C8B0-10D0A55A2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0E2FA1-F37D-E05A-0BC5-6C33A10EE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7594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478A0-7506-F6FE-E54B-9FA8D7EAC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CCB76A-3F3A-42D8-5D58-5E964D45B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106FD-AA92-592D-9CD7-023F387E9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2C987F-E345-14CA-E08B-61C0C901D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9339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19880C-B82F-FB37-3249-690E599CA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6EB32C-F797-AB7E-C331-01F421DB1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B4ADC-9DC0-78CD-A7B0-89D021995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5333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6A85C-DB7A-8F0D-772D-F7C2F107F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66D35-A867-611A-B989-839F0B585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20F6AC-19FC-6EB3-7D3B-B8490EE32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8D455-1B73-4B2D-BC42-3CB703404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1710B4-894C-C852-A8A6-0D0F000F8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B9AFA-4A67-1957-3CE8-AA6C24907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7466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6CE52-CEF1-DC78-70D6-0BCBBC0A9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98E505-0D7E-20D5-ED75-3063C83E8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93FB02-4403-3FBE-DDC3-3C83EDEE7D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BA6FC-F686-A255-947D-4031E3184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6AC87-8D01-F142-2A75-32EDB3BEB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CA5B6-7CB8-6A37-49D1-188662B3B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7471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423336-704B-242B-02DB-97F02614A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4A14E-90A1-9EC2-C59B-7E2FCF83A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41C0E-F6E6-B3FA-A44A-2FB3265400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07F52-3025-47FA-B826-528E62FA7B36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9B7A7-B71A-C9A8-10EB-C4AE26049A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9288A-37DE-3217-14FC-DD477B37E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B0054-25F7-4F42-825E-FE5A905F61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8558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940A6-BA8B-33EF-691A-975FF8619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B9629-4E02-2CE5-9D3D-4996B79926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373F31-DEEB-9799-52CE-84DAC9CEC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093" y="0"/>
            <a:ext cx="98758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899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2198B-55B7-AE69-6126-F14E37B45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FA6755-9132-E0B9-EA2C-98FE86B9CF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92290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305EC-A68D-B7EE-97AC-1AA0CF425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85CE4B-7C85-5605-5627-76B1592FE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98716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E8F8C-AB9F-3369-985B-D0870A926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00654A3-394E-C689-04AA-AF41E4D05F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26543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E96B4-547C-5559-059A-C03CFB0D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E31808-842B-4D08-713E-787B5D4E2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81672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981FE-B86D-9276-D75D-1C5317803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81D2E4-CC4E-A27A-F3AA-CAFBB1AC26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65126"/>
            <a:ext cx="12192000" cy="7223125"/>
          </a:xfrm>
        </p:spPr>
      </p:pic>
    </p:spTree>
    <p:extLst>
      <p:ext uri="{BB962C8B-B14F-4D97-AF65-F5344CB8AC3E}">
        <p14:creationId xmlns:p14="http://schemas.microsoft.com/office/powerpoint/2010/main" val="2478819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7EE34-9A58-19C7-6926-52A6A41D8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398D39-D642-91B4-6D81-A8C8E44D1F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4095"/>
            <a:ext cx="12192000" cy="7440952"/>
          </a:xfrm>
        </p:spPr>
      </p:pic>
    </p:spTree>
    <p:extLst>
      <p:ext uri="{BB962C8B-B14F-4D97-AF65-F5344CB8AC3E}">
        <p14:creationId xmlns:p14="http://schemas.microsoft.com/office/powerpoint/2010/main" val="3907938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51C08-DFB8-FBE6-DBD2-36C31D875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56F823-B890-D476-F705-7BB3EB8AD9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41610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591C2-7CC4-D16D-E25C-1FE2EB04E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484654-25C8-1D92-048A-00AD9A437F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86799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0B7B9-2962-5505-1639-E9AEEE80E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B04CDD-2035-54A3-A20B-BC10CB05B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00736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14CA7-633A-00E8-A246-60222E976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7E303E-AF4F-0483-003C-78CBB9BF5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4200"/>
          </a:xfrm>
        </p:spPr>
      </p:pic>
    </p:spTree>
    <p:extLst>
      <p:ext uri="{BB962C8B-B14F-4D97-AF65-F5344CB8AC3E}">
        <p14:creationId xmlns:p14="http://schemas.microsoft.com/office/powerpoint/2010/main" val="2577552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06E6B-620D-33BE-B8B6-8201981DB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CC1CB5-CB56-1DC6-586B-65A7DDB55A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35839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63941-2903-40A5-1952-AB0AEB765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55FE37-A27B-253B-18C4-A7B2BEEED1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71132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2025-02-10T07:34:35Z</dcterms:created>
  <dcterms:modified xsi:type="dcterms:W3CDTF">2025-02-10T08:51:36Z</dcterms:modified>
</cp:coreProperties>
</file>

<file path=docProps/thumbnail.jpeg>
</file>